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IIT Kanpur: A Legacy of Excellence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 Presentation on IIT KANPUR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 of IIT Kanpur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/>
          <a:p>
            <a:pPr>
              <a:spcAft>
                <a:spcPts val="800"/>
              </a:spcAft>
              <a:defRPr sz="1500"/>
            </a:pPr>
            <a:r>
              <a:t>Established in 1959, IIT Kanpur is a globally acclaimed public institute of technology.</a:t>
            </a:r>
          </a:p>
          <a:p>
            <a:pPr>
              <a:spcAft>
                <a:spcPts val="800"/>
              </a:spcAft>
              <a:defRPr sz="1500"/>
            </a:pPr>
            <a:r>
              <a:t>It offers a wide range of academic programs in engineering, science, management, and humanities.</a:t>
            </a:r>
          </a:p>
          <a:p>
            <a:pPr>
              <a:spcAft>
                <a:spcPts val="800"/>
              </a:spcAft>
              <a:defRPr sz="1500"/>
            </a:pPr>
            <a:r>
              <a:t>The institute boasts a sprawling 1000-acre campus and an extension center in Noida.</a:t>
            </a:r>
          </a:p>
          <a:p>
            <a:pPr>
              <a:spcAft>
                <a:spcPts val="800"/>
              </a:spcAft>
              <a:defRPr sz="1500"/>
            </a:pPr>
            <a:r>
              <a:t>IIT Kanpur is renowned for its rigorous academics, cutting-edge research, and excellent placements.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Academic Excellence and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 wrap="square">
            <a:normAutofit/>
          </a:bodyPr>
          <a:lstStyle/>
          <a:p/>
          <a:p>
            <a:pPr>
              <a:spcAft>
                <a:spcPts val="800"/>
              </a:spcAft>
              <a:defRPr sz="1800"/>
            </a:pPr>
            <a:r>
              <a:t>IIT Kanpur consistently ranks among the top institutions in India and globally.</a:t>
            </a:r>
          </a:p>
          <a:p>
            <a:pPr>
              <a:spcAft>
                <a:spcPts val="800"/>
              </a:spcAft>
              <a:defRPr sz="1800"/>
            </a:pPr>
            <a:r>
              <a:t>Faculty members are leading researchers in their respective fields, contributing significantly to knowledge advancement.</a:t>
            </a:r>
          </a:p>
          <a:p>
            <a:pPr>
              <a:spcAft>
                <a:spcPts val="800"/>
              </a:spcAft>
              <a:defRPr sz="1800"/>
            </a:pPr>
            <a:r>
              <a:t>The institute encourages interdisciplinary research collaborations, fostering innovation.</a:t>
            </a:r>
          </a:p>
          <a:p>
            <a:pPr>
              <a:spcAft>
                <a:spcPts val="800"/>
              </a:spcAft>
              <a:defRPr sz="1800"/>
            </a:pPr>
            <a:r>
              <a:t>State-of-the-art research facilities support groundbreaking discoveries and technological advancements.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600200"/>
            <a:ext cx="4038600" cy="452596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Exceptional Placements and Career Opportunities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 wrap="square">
            <a:normAutofit/>
          </a:bodyPr>
          <a:lstStyle/>
          <a:p/>
          <a:p>
            <a:pPr>
              <a:spcAft>
                <a:spcPts val="800"/>
              </a:spcAft>
              <a:defRPr sz="1800"/>
            </a:pPr>
            <a:r>
              <a:t>IIT Kanpur graduates are highly sought after by top companies worldwide.</a:t>
            </a:r>
          </a:p>
          <a:p>
            <a:pPr>
              <a:spcAft>
                <a:spcPts val="800"/>
              </a:spcAft>
              <a:defRPr sz="1800"/>
            </a:pPr>
            <a:r>
              <a:t>The institute boasts consistently high placement records with lucrative offers.</a:t>
            </a:r>
          </a:p>
          <a:p>
            <a:pPr>
              <a:spcAft>
                <a:spcPts val="800"/>
              </a:spcAft>
              <a:defRPr sz="1800"/>
            </a:pPr>
            <a:r>
              <a:t>Career services provide extensive support to students in finding their ideal career paths.</a:t>
            </a:r>
          </a:p>
          <a:p>
            <a:pPr>
              <a:spcAft>
                <a:spcPts val="800"/>
              </a:spcAft>
              <a:defRPr sz="1800"/>
            </a:pPr>
            <a:r>
              <a:t>The strong alumni network further contributes to successful career journeys.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600200"/>
            <a:ext cx="4038600" cy="452596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Diverse Programs and Admission Processes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 wrap="square">
            <a:normAutofit/>
          </a:bodyPr>
          <a:lstStyle/>
          <a:p/>
          <a:p>
            <a:pPr>
              <a:spcAft>
                <a:spcPts val="800"/>
              </a:spcAft>
              <a:defRPr sz="1800"/>
            </a:pPr>
            <a:r>
              <a:t>IIT Kanpur offers undergraduate, postgraduate, and doctoral programs across various disciplines.</a:t>
            </a:r>
          </a:p>
          <a:p>
            <a:pPr>
              <a:spcAft>
                <a:spcPts val="800"/>
              </a:spcAft>
              <a:defRPr sz="1800"/>
            </a:pPr>
            <a:r>
              <a:t>Admission is highly competitive, typically through the JEE Advanced exam.</a:t>
            </a:r>
          </a:p>
          <a:p>
            <a:pPr>
              <a:spcAft>
                <a:spcPts val="800"/>
              </a:spcAft>
              <a:defRPr sz="1800"/>
            </a:pPr>
            <a:r>
              <a:t>The institute also offers admissions through Olympiads and other specialized programs.</a:t>
            </a:r>
          </a:p>
          <a:p>
            <a:pPr>
              <a:spcAft>
                <a:spcPts val="800"/>
              </a:spcAft>
              <a:defRPr sz="1800"/>
            </a:pPr>
            <a:r>
              <a:t>The institute continually evolves its curriculum to meet the demands of the ever-changing global landscape.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600200"/>
            <a:ext cx="4038600" cy="452596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Campus Life and Facilities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 wrap="square">
            <a:normAutofit/>
          </a:bodyPr>
          <a:lstStyle/>
          <a:p/>
          <a:p>
            <a:pPr>
              <a:spcAft>
                <a:spcPts val="800"/>
              </a:spcAft>
              <a:defRPr sz="1800"/>
            </a:pPr>
            <a:r>
              <a:t>IIT Kanpur's expansive campus provides a vibrant and stimulating learning environment.</a:t>
            </a:r>
          </a:p>
          <a:p>
            <a:pPr>
              <a:spcAft>
                <a:spcPts val="800"/>
              </a:spcAft>
              <a:defRPr sz="1800"/>
            </a:pPr>
            <a:r>
              <a:t>Modern facilities include well-equipped laboratories, libraries, and residential accommodations.</a:t>
            </a:r>
          </a:p>
          <a:p>
            <a:pPr>
              <a:spcAft>
                <a:spcPts val="800"/>
              </a:spcAft>
              <a:defRPr sz="1800"/>
            </a:pPr>
            <a:r>
              <a:t>A wide range of extracurricular activities and student clubs cater to diverse interests.</a:t>
            </a:r>
          </a:p>
          <a:p>
            <a:pPr>
              <a:spcAft>
                <a:spcPts val="800"/>
              </a:spcAft>
              <a:defRPr sz="1800"/>
            </a:pPr>
            <a:r>
              <a:t>The campus fosters a collaborative and intellectually stimulating atmosphere for students and faculty alike.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600200"/>
            <a:ext cx="4038600" cy="452596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Conclusion: IIT Kanpur – A Premier Institute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/>
          <a:p>
            <a:pPr>
              <a:spcAft>
                <a:spcPts val="800"/>
              </a:spcAft>
              <a:defRPr sz="1500"/>
            </a:pPr>
            <a:r>
              <a:t>IIT Kanpur has consistently proven its commitment to academic excellence and innovation.</a:t>
            </a:r>
          </a:p>
          <a:p>
            <a:pPr>
              <a:spcAft>
                <a:spcPts val="800"/>
              </a:spcAft>
              <a:defRPr sz="1500"/>
            </a:pPr>
            <a:r>
              <a:t>Its rigorous programs, exceptional placements, and vibrant campus life make it a top choice for aspiring students.</a:t>
            </a:r>
          </a:p>
          <a:p>
            <a:pPr>
              <a:spcAft>
                <a:spcPts val="800"/>
              </a:spcAft>
              <a:defRPr sz="1500"/>
            </a:pPr>
            <a:r>
              <a:t>The institute's ongoing efforts in research and development further solidify its position as a global leader in technology and education.</a:t>
            </a:r>
          </a:p>
          <a:p>
            <a:pPr>
              <a:spcAft>
                <a:spcPts val="800"/>
              </a:spcAft>
              <a:defRPr sz="1500"/>
            </a:pPr>
            <a:r>
              <a:t>Choosing IIT Kanpur is choosing a path towards a successful and fulfilling future.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